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01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3" r:id="rId3"/>
    <p:sldId id="257" r:id="rId4"/>
    <p:sldId id="277" r:id="rId5"/>
    <p:sldId id="333" r:id="rId6"/>
    <p:sldId id="334" r:id="rId7"/>
    <p:sldId id="331" r:id="rId8"/>
    <p:sldId id="336" r:id="rId9"/>
    <p:sldId id="338" r:id="rId10"/>
    <p:sldId id="339" r:id="rId11"/>
    <p:sldId id="337" r:id="rId12"/>
    <p:sldId id="341" r:id="rId13"/>
    <p:sldId id="340" r:id="rId14"/>
    <p:sldId id="342" r:id="rId15"/>
    <p:sldId id="343" r:id="rId16"/>
    <p:sldId id="344" r:id="rId17"/>
    <p:sldId id="290" r:id="rId18"/>
    <p:sldId id="319" r:id="rId19"/>
    <p:sldId id="287" r:id="rId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54" autoAdjust="0"/>
    <p:restoredTop sz="90113" autoAdjust="0"/>
  </p:normalViewPr>
  <p:slideViewPr>
    <p:cSldViewPr snapToGrid="0">
      <p:cViewPr varScale="1">
        <p:scale>
          <a:sx n="119" d="100"/>
          <a:sy n="119" d="100"/>
        </p:scale>
        <p:origin x="208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64EF199-757A-EF45-8F68-AC66E14B3B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918002E-1364-A44E-8C6F-AD9591664E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D08CD-4ED5-EB46-ABB9-EBC56E844EFF}" type="datetimeFigureOut">
              <a:rPr kumimoji="1" lang="ko-KR" altLang="en-US" smtClean="0"/>
              <a:t>2018. 5. 28.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EF2934-8D04-9244-9932-BBEF00FE3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ko-KR"/>
              <a:t>Network Data Science Lab</a:t>
            </a:r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8858662-907E-BE4C-ACB7-4685F61D8E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162C-DA26-7143-8DBB-68D12B78DE5C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56500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BF854-E5BB-47A7-A5BC-B43C078771A5}" type="datetimeFigureOut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ko-KR"/>
              <a:t>Network Data Science Lab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9195F-731A-4530-924A-67A0D95D6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6396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/>
              <a:t>스크린샷 2018-05-28 오전 5.19.32</a:t>
            </a:r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0858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AFEEFB-1096-7341-ABFD-228D46F2B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2BE3628-E1C8-AA49-936C-68AD008A4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5B9943-3C3F-D14F-ABE4-305FB007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2BEB-8FBB-B948-9355-1CEE6E9A4471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210FB5-DB99-B545-9683-A90488B37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19BE82-D112-6E4A-882F-99D62CFE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719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118490-0947-2D45-A00C-7F79749B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7D307F2-31D9-1142-8BBE-E629B23D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B7FBB7A-28D1-914B-8318-4E9C4B42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1552-2B8A-9D47-A7B5-83B4C5B903D4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02F2FB-0033-454C-A4DB-D6C91FF3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0C946D-ABA1-F246-B084-476DE6AF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56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3019FAA-311A-7447-9F8B-A32D797FF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06EF16-35B9-5643-B7AB-EAAC1945D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67D7E4-A23C-ED4E-873A-2F7E1A0B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E5BE-D256-BB4A-B09D-E0440E13461F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B26C52-985B-0D4F-B469-88EAB319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0A0B7D9-BF6D-FF47-9E2A-3B70948FC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9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EE456B-89E0-4844-A562-D055FB9C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FB1A9F-9D13-5349-8063-A6E025711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4784EA-BFF2-C348-8DCE-D971B022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C47-92F0-9249-B11E-9129620A3D7C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8927E9-1392-204C-9EDB-69A9EAE6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E496087-A7F8-4C4C-AEB7-161F07D7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88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AB8FDE-8AE6-744E-A0E9-52E03B10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A0ECDE-5873-A444-BD32-9203BD524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99F0CF-38E2-BB43-91A4-5FA19BE8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7070-7947-9745-BBBB-6BAD580C1F63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1A5FCD-7CF9-2049-90E4-8A40E5DE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3C8ED4-EE39-3D4B-A6F2-1E85A584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9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D420DA-5208-3345-8E57-CF689D57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2E1B4B-1BAF-CE45-B668-D32E831D4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71076B9-B7F3-8241-BAC8-3D8FACFDE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12EBEE3-F20D-E041-9F08-7B7D6EB1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AA91-41DD-8F45-9154-FE587357C41C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146E8EC-F83D-1A40-862E-B78932D3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5FD7EBA-AD24-9741-BCCE-19BD7579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3376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E3C4F7-D41D-774A-85A4-AE4A892F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7A2DA4-9484-1045-A5DE-0063DC254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6042A76-8C61-6B4A-8F3A-DE63D28DE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15282DC-D3AC-D844-A743-CA419D426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0EEEA0B-28DF-134B-8151-7D987933D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BE81DF6-D106-A348-BC6E-0172FAEE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8338-C63A-B447-8D6A-0609546D1811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182C9A8-677A-3647-BF37-D6521AE4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1A6C8D0-67B8-0941-8B2A-0FF66E3B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548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A54677-191A-1D43-A4FC-B7B801EF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69E7DFC-59B8-904D-8E55-C794FC6A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FB9F2-BDC8-AA4A-AFB1-96B09750DB0B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61207B0-CE49-1249-92D9-0E3864AC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9A89DE2-3DE3-5544-BC88-AE426886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42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7C92724-7E7E-774F-9A72-D42A94E9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7124-9F9D-3C46-B772-DC90D4296BB3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EFD543-64BF-8946-A9F7-9AE2263F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74DDE-855A-C148-B2C0-CC5E7C87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444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EE264E-F31C-ED48-BD1D-A7B3345C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4F4B49-4BB9-5447-BD3D-44CD0861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C3BB81-D584-904B-A926-880757B22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B204440-DDC3-CC4D-882D-B2838572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DD81-B21F-DA4F-AC50-AE1934BCEAF2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BF4E042-2A34-524B-A9AC-D7CC1E14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1FCD0FC-087F-C94D-811A-9EAF6C26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74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A1C5C1-3D1C-734E-8DFD-DAFEFDC3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3F64764-2FCF-7D49-8DAF-BE805663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F98DE2C-DAA1-5143-892E-36CC6B752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35EDC69-00E6-5A4A-A7C8-E3989D41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B83A-EC0A-BB48-877F-A0EDC00528A9}" type="datetime1">
              <a:rPr lang="ko-KR" altLang="en-US" smtClean="0"/>
              <a:t>2018. 5. 28.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7B2BDF5-7F1A-A84D-BA4E-003E1447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</a:t>
            </a:r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13FEB95-DD9B-6A4B-BF19-95290FBE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421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1AA1B87-C194-CB4E-997B-9F65452E0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8FD88A-BA2C-0941-A94E-D90088AF9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AE0B84-E58D-E44F-ABAD-06DA04EB4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BDD5D-F735-7B45-ACD0-15F26D572351}" type="datetimeFigureOut">
              <a:rPr kumimoji="1" lang="ko-KR" altLang="en-US" smtClean="0"/>
              <a:t>2018. 5. 28.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EE4F1F-4B94-F34A-86F9-A42FA6A4F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20C5F1-3B00-344A-9614-F6377132E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A0C1AEA-6254-D24D-BA17-FE8B6F2F68A8}"/>
              </a:ext>
            </a:extLst>
          </p:cNvPr>
          <p:cNvSpPr/>
          <p:nvPr userDrawn="1"/>
        </p:nvSpPr>
        <p:spPr>
          <a:xfrm>
            <a:off x="757030" y="6488668"/>
            <a:ext cx="26468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600" b="0" cap="none" spc="0" dirty="0">
                <a:ln w="0"/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Network Data Science Lab</a:t>
            </a:r>
          </a:p>
        </p:txBody>
      </p:sp>
    </p:spTree>
    <p:extLst>
      <p:ext uri="{BB962C8B-B14F-4D97-AF65-F5344CB8AC3E}">
        <p14:creationId xmlns:p14="http://schemas.microsoft.com/office/powerpoint/2010/main" val="14838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2" r:id="rId1"/>
    <p:sldLayoutId id="2147485403" r:id="rId2"/>
    <p:sldLayoutId id="2147485404" r:id="rId3"/>
    <p:sldLayoutId id="2147485405" r:id="rId4"/>
    <p:sldLayoutId id="2147485406" r:id="rId5"/>
    <p:sldLayoutId id="2147485407" r:id="rId6"/>
    <p:sldLayoutId id="2147485408" r:id="rId7"/>
    <p:sldLayoutId id="2147485409" r:id="rId8"/>
    <p:sldLayoutId id="2147485410" r:id="rId9"/>
    <p:sldLayoutId id="2147485411" r:id="rId10"/>
    <p:sldLayoutId id="2147485412" r:id="rId11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acritic.com/" TargetMode="External"/><Relationship Id="rId2" Type="http://schemas.openxmlformats.org/officeDocument/2006/relationships/hyperlink" Target="https://www.fandango.com/,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textblob.readthedocs.io/en/dev/classifiers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043BDB-8C62-47E1-ADFA-A332F88B5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Machine Learning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34E930D-3D6D-45C9-9047-33FE57E37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083145"/>
          </a:xfrm>
        </p:spPr>
        <p:txBody>
          <a:bodyPr/>
          <a:lstStyle/>
          <a:p>
            <a:r>
              <a:rPr lang="en-US" altLang="ko-KR" dirty="0"/>
              <a:t>Network Data Science Lab</a:t>
            </a:r>
          </a:p>
          <a:p>
            <a:r>
              <a:rPr lang="en-US" altLang="ko-KR" dirty="0"/>
              <a:t>Seunghun Lee,</a:t>
            </a:r>
            <a:r>
              <a:rPr lang="ko-KR" altLang="en-US" dirty="0"/>
              <a:t> </a:t>
            </a:r>
            <a:r>
              <a:rPr lang="en-US" altLang="ko-KR" dirty="0" err="1"/>
              <a:t>KangHee</a:t>
            </a:r>
            <a:r>
              <a:rPr lang="en-US" altLang="ko-KR" dirty="0"/>
              <a:t> Lee</a:t>
            </a:r>
          </a:p>
          <a:p>
            <a:r>
              <a:rPr lang="en-US" altLang="ko-KR" dirty="0"/>
              <a:t>Professor : Hyun-</a:t>
            </a:r>
            <a:r>
              <a:rPr lang="en-US" altLang="ko-KR" dirty="0" err="1"/>
              <a:t>Chul</a:t>
            </a:r>
            <a:r>
              <a:rPr lang="en-US" altLang="ko-KR" dirty="0"/>
              <a:t> Kim</a:t>
            </a:r>
          </a:p>
          <a:p>
            <a:r>
              <a:rPr lang="en-US" altLang="ko-KR" dirty="0"/>
              <a:t>2018. 05. 28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4774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6121C4-2634-934A-8E2D-14391CB51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Review</a:t>
            </a:r>
            <a:r>
              <a:rPr kumimoji="1" lang="ko-KR" altLang="en-US"/>
              <a:t>의 속성 확인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DF6E23-5937-214D-8A3F-4EA6434D4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" y="3380022"/>
            <a:ext cx="7506608" cy="177501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C4B831E-8188-5745-912D-587196DBC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78" y="5027414"/>
            <a:ext cx="5981700" cy="17018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A2D50FB-35CC-3040-9016-D14F55C75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" y="5199999"/>
            <a:ext cx="3771900" cy="10287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A6DF165-1842-F04E-96C6-E21554E39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07" y="1861855"/>
            <a:ext cx="9321800" cy="1473200"/>
          </a:xfrm>
          <a:prstGeom prst="rect">
            <a:avLst/>
          </a:prstGeom>
        </p:spPr>
      </p:pic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0C96E1B5-AC4D-3547-BFE5-2D3DA18D2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3950151"/>
            <a:ext cx="5956300" cy="876300"/>
          </a:xfr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A99A78F3-BC3B-7C41-B46C-01262A4E973F}"/>
              </a:ext>
            </a:extLst>
          </p:cNvPr>
          <p:cNvSpPr/>
          <p:nvPr/>
        </p:nvSpPr>
        <p:spPr>
          <a:xfrm>
            <a:off x="11027429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706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D78845-C6D2-DB4D-9373-474770B04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Score </a:t>
            </a:r>
            <a:r>
              <a:rPr kumimoji="1" lang="ko-KR" altLang="en-US"/>
              <a:t>점수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3A63DCE-94DC-D247-AE49-79BEE85A1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/>
              <a:t>학습하기 위해서는 우리가 측정할려는 방식으로 </a:t>
            </a:r>
            <a:r>
              <a:rPr kumimoji="1" lang="en-US" altLang="ko-KR"/>
              <a:t>Score</a:t>
            </a:r>
            <a:r>
              <a:rPr kumimoji="1" lang="ko-KR" altLang="en-US"/>
              <a:t>의 점수를 수정해야 함</a:t>
            </a:r>
            <a:endParaRPr kumimoji="1" lang="en-US" altLang="ko-KR"/>
          </a:p>
          <a:p>
            <a:endParaRPr kumimoji="1" lang="en-US" altLang="ko-KR"/>
          </a:p>
          <a:p>
            <a:r>
              <a:rPr kumimoji="1" lang="en-US" altLang="ko-KR"/>
              <a:t>Positive, Negative </a:t>
            </a:r>
            <a:r>
              <a:rPr kumimoji="1" lang="ko-KR" altLang="en-US"/>
              <a:t>로 </a:t>
            </a:r>
            <a:r>
              <a:rPr kumimoji="1" lang="en-US" altLang="ko-KR"/>
              <a:t>Binary </a:t>
            </a:r>
            <a:r>
              <a:rPr kumimoji="1" lang="ko-KR" altLang="en-US"/>
              <a:t>분류 사용</a:t>
            </a:r>
            <a:br>
              <a:rPr kumimoji="1" lang="en-US" altLang="ko-KR"/>
            </a:br>
            <a:r>
              <a:rPr kumimoji="1" lang="en-US" altLang="ko-KR"/>
              <a:t>-</a:t>
            </a:r>
            <a:r>
              <a:rPr kumimoji="1" lang="ko-KR" altLang="en-US"/>
              <a:t> 숫자의 경우 </a:t>
            </a:r>
            <a:r>
              <a:rPr kumimoji="1" lang="en-US" altLang="ko-KR"/>
              <a:t>0.5</a:t>
            </a:r>
            <a:r>
              <a:rPr kumimoji="1" lang="ko-KR" altLang="en-US"/>
              <a:t>초과은 </a:t>
            </a:r>
            <a:r>
              <a:rPr kumimoji="1" lang="en-US" altLang="ko-KR"/>
              <a:t>Positive,</a:t>
            </a:r>
            <a:r>
              <a:rPr kumimoji="1" lang="ko-KR" altLang="en-US"/>
              <a:t> </a:t>
            </a:r>
            <a:r>
              <a:rPr kumimoji="1" lang="en-US" altLang="ko-KR"/>
              <a:t>0.5</a:t>
            </a:r>
            <a:r>
              <a:rPr kumimoji="1" lang="ko-KR" altLang="en-US"/>
              <a:t>이하은 </a:t>
            </a:r>
            <a:r>
              <a:rPr kumimoji="1" lang="en-US" altLang="ko-KR"/>
              <a:t>Negative</a:t>
            </a:r>
            <a:br>
              <a:rPr kumimoji="1" lang="en-US" altLang="ko-KR"/>
            </a:br>
            <a:r>
              <a:rPr kumimoji="1" lang="en-US" altLang="ko-KR"/>
              <a:t>-</a:t>
            </a:r>
            <a:r>
              <a:rPr kumimoji="1" lang="ko-KR" altLang="en-US"/>
              <a:t> 문자의 경우 </a:t>
            </a:r>
            <a:br>
              <a:rPr kumimoji="1" lang="en-US" altLang="ko-KR"/>
            </a:br>
            <a:r>
              <a:rPr kumimoji="1" lang="ko-KR" altLang="en-US"/>
              <a:t>  </a:t>
            </a:r>
            <a:r>
              <a:rPr kumimoji="1" lang="en-US" altLang="ko-KR"/>
              <a:t>-</a:t>
            </a:r>
            <a:r>
              <a:rPr kumimoji="1" lang="ko-KR" altLang="en-US"/>
              <a:t> </a:t>
            </a:r>
            <a:r>
              <a:rPr kumimoji="1" lang="en-US" altLang="ko-KR"/>
              <a:t>A = 0.8, B = 0.6, C = 0.4, D = 0.2</a:t>
            </a:r>
            <a:br>
              <a:rPr kumimoji="1" lang="en-US" altLang="ko-KR"/>
            </a:br>
            <a:r>
              <a:rPr kumimoji="1" lang="en-US" altLang="ko-KR"/>
              <a:t>  - (+,-)</a:t>
            </a:r>
            <a:r>
              <a:rPr kumimoji="1" lang="ko-KR" altLang="en-US"/>
              <a:t>의 경우 </a:t>
            </a:r>
            <a:r>
              <a:rPr kumimoji="1" lang="en-US" altLang="ko-KR"/>
              <a:t>+-</a:t>
            </a:r>
            <a:r>
              <a:rPr kumimoji="1" lang="ko-KR" altLang="en-US"/>
              <a:t> </a:t>
            </a:r>
            <a:r>
              <a:rPr kumimoji="1" lang="en-US" altLang="ko-KR"/>
              <a:t>0.1</a:t>
            </a:r>
            <a:endParaRPr kumimoji="1"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BFC3A15-6327-AA4C-BA57-D249785A5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73" y="0"/>
            <a:ext cx="5458918" cy="685800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DEC89-0434-5842-AF04-47D0248F1ECA}"/>
              </a:ext>
            </a:extLst>
          </p:cNvPr>
          <p:cNvGrpSpPr/>
          <p:nvPr/>
        </p:nvGrpSpPr>
        <p:grpSpPr>
          <a:xfrm>
            <a:off x="1045004" y="5264090"/>
            <a:ext cx="4813300" cy="1047810"/>
            <a:chOff x="1045004" y="5264090"/>
            <a:chExt cx="4813300" cy="104781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0F632F87-1E91-0340-B648-FC668AFDE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004" y="5664200"/>
              <a:ext cx="4813300" cy="647700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00898B33-FDFA-A04C-9524-5B187F67111D}"/>
                </a:ext>
              </a:extLst>
            </p:cNvPr>
            <p:cNvSpPr/>
            <p:nvPr/>
          </p:nvSpPr>
          <p:spPr>
            <a:xfrm>
              <a:off x="1045004" y="5264090"/>
              <a:ext cx="301877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점수가 있는 경우만 추가</a:t>
              </a:r>
              <a:endParaRPr lang="en-US" altLang="ko-KR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5FE0D3FA-DD17-6E44-A8B5-56FC0F9BAF5E}"/>
              </a:ext>
            </a:extLst>
          </p:cNvPr>
          <p:cNvSpPr/>
          <p:nvPr/>
        </p:nvSpPr>
        <p:spPr>
          <a:xfrm>
            <a:off x="11027429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09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964E44-CC71-D34C-B145-39CEC77A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Classifier </a:t>
            </a:r>
            <a:r>
              <a:rPr kumimoji="1" lang="ko-KR" altLang="en-US" dirty="0"/>
              <a:t>만들기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8BF721-B608-6E44-AA01-12EAF7CD0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FCE0A9F-194D-5C4C-BB0A-1AC631C6BC5E}"/>
              </a:ext>
            </a:extLst>
          </p:cNvPr>
          <p:cNvSpPr/>
          <p:nvPr/>
        </p:nvSpPr>
        <p:spPr>
          <a:xfrm>
            <a:off x="11027428" y="6452657"/>
            <a:ext cx="65274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12/19</a:t>
            </a:r>
          </a:p>
        </p:txBody>
      </p:sp>
    </p:spTree>
    <p:extLst>
      <p:ext uri="{BB962C8B-B14F-4D97-AF65-F5344CB8AC3E}">
        <p14:creationId xmlns:p14="http://schemas.microsoft.com/office/powerpoint/2010/main" val="3787987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F3AB3F-5297-0E4F-8BD0-988CCEA0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Classifier</a:t>
            </a:r>
            <a:endParaRPr kumimoji="1"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B4C5A2-900B-E445-B9B8-27250CEC7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/>
              <a:t>TextBlob</a:t>
            </a:r>
            <a:r>
              <a:rPr kumimoji="1" lang="ko-KR" altLang="en-US"/>
              <a:t>에서 제공하는 </a:t>
            </a:r>
            <a:r>
              <a:rPr kumimoji="1" lang="en-US" altLang="ko-KR"/>
              <a:t>NaiveBayesClassifier </a:t>
            </a:r>
            <a:r>
              <a:rPr kumimoji="1" lang="ko-KR" altLang="en-US"/>
              <a:t>사용</a:t>
            </a:r>
            <a:endParaRPr kumimoji="1" lang="en-US" altLang="ko-KR"/>
          </a:p>
          <a:p>
            <a:r>
              <a:rPr kumimoji="1" lang="en-US" altLang="ko-KR"/>
              <a:t> </a:t>
            </a:r>
            <a:r>
              <a:rPr kumimoji="1" lang="ko-KR" altLang="en-US"/>
              <a:t>참고 </a:t>
            </a:r>
            <a:br>
              <a:rPr kumimoji="1" lang="en-US" altLang="ko-KR"/>
            </a:br>
            <a:r>
              <a:rPr kumimoji="1" lang="en-US" altLang="ko-KR"/>
              <a:t>-</a:t>
            </a:r>
            <a:r>
              <a:rPr kumimoji="1" lang="ko-KR" altLang="en-US"/>
              <a:t> </a:t>
            </a:r>
            <a:r>
              <a:rPr kumimoji="1" lang="en-US" altLang="ko-KR"/>
              <a:t>https://textblob.readthedocs.io/en/dev/classifiers.html</a:t>
            </a:r>
            <a:endParaRPr kumimoji="1"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FAA248C-9FFA-9B43-8D4C-0FEFFCEC5A54}"/>
              </a:ext>
            </a:extLst>
          </p:cNvPr>
          <p:cNvSpPr/>
          <p:nvPr/>
        </p:nvSpPr>
        <p:spPr>
          <a:xfrm>
            <a:off x="11027429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4541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0E7E46-1BC3-5D4F-B51A-C73B646B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Training</a:t>
            </a:r>
            <a:endParaRPr kumimoji="1"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065A6F-9C5B-474A-BB2F-7D61B6090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383"/>
            <a:ext cx="10515600" cy="4351338"/>
          </a:xfrm>
        </p:spPr>
        <p:txBody>
          <a:bodyPr/>
          <a:lstStyle/>
          <a:p>
            <a:r>
              <a:rPr kumimoji="1" lang="en-US" altLang="ko-KR"/>
              <a:t>Rotten Tomatoes</a:t>
            </a:r>
            <a:r>
              <a:rPr kumimoji="1" lang="ko-KR" altLang="en-US"/>
              <a:t>에서 받은 </a:t>
            </a:r>
            <a:r>
              <a:rPr kumimoji="1" lang="en-US" altLang="ko-KR"/>
              <a:t>review</a:t>
            </a:r>
            <a:r>
              <a:rPr kumimoji="1" lang="ko-KR" altLang="en-US"/>
              <a:t>와 평점들로 </a:t>
            </a:r>
            <a:r>
              <a:rPr kumimoji="1" lang="en-US" altLang="ko-KR"/>
              <a:t>Training</a:t>
            </a:r>
            <a:endParaRPr kumimoji="1"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6845F5E-DB34-3245-BD7D-2087517F5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1" y="2460737"/>
            <a:ext cx="10195335" cy="115383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42935D9-18E7-744E-B74B-8E339F386DF8}"/>
              </a:ext>
            </a:extLst>
          </p:cNvPr>
          <p:cNvSpPr/>
          <p:nvPr/>
        </p:nvSpPr>
        <p:spPr>
          <a:xfrm>
            <a:off x="11027429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3444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88E12-E5C1-9143-821F-687FF2EF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Test</a:t>
            </a:r>
            <a:endParaRPr kumimoji="1"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A5361CB-38EB-D24F-AF5F-973124F75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/>
              <a:t>Twitter</a:t>
            </a:r>
            <a:r>
              <a:rPr kumimoji="1" lang="ko-KR" altLang="en-US"/>
              <a:t>에서 수집한 </a:t>
            </a:r>
            <a:r>
              <a:rPr kumimoji="1" lang="en-US" altLang="ko-KR"/>
              <a:t>Tweet</a:t>
            </a:r>
            <a:r>
              <a:rPr kumimoji="1" lang="ko-KR" altLang="en-US"/>
              <a:t>들의 </a:t>
            </a:r>
            <a:r>
              <a:rPr kumimoji="1" lang="en-US" altLang="ko-KR"/>
              <a:t>Polarity</a:t>
            </a:r>
            <a:r>
              <a:rPr kumimoji="1" lang="ko-KR" altLang="en-US"/>
              <a:t>를 분석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00C592B-78C7-AD46-BDEF-C8FE33E87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37" y="2570033"/>
            <a:ext cx="9891035" cy="156090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523AEDF-3DE2-6846-BA37-3C8F5A99C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580"/>
            <a:ext cx="12192000" cy="4108839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BE5C8BE-1463-134F-8687-CAB5B69D5818}"/>
              </a:ext>
            </a:extLst>
          </p:cNvPr>
          <p:cNvSpPr/>
          <p:nvPr/>
        </p:nvSpPr>
        <p:spPr>
          <a:xfrm>
            <a:off x="11027429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657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16FA1A-1CE7-824B-B1AC-6C82FA71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문제점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9BCBD3-1301-2C49-B6AA-0C0C18A24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ko-KR" altLang="en-US" sz="2000"/>
              <a:t>거의 모든 대부분의 리뷰가 </a:t>
            </a:r>
            <a:r>
              <a:rPr kumimoji="1" lang="en-US" altLang="ko-KR" sz="2000"/>
              <a:t>Positive</a:t>
            </a:r>
            <a:r>
              <a:rPr kumimoji="1" lang="ko-KR" altLang="en-US" sz="2000"/>
              <a:t>로 나옴</a:t>
            </a:r>
            <a:endParaRPr kumimoji="1" lang="en-US" altLang="ko-KR" sz="2000"/>
          </a:p>
          <a:p>
            <a:endParaRPr kumimoji="1" lang="en-US" altLang="ko-KR" sz="2000"/>
          </a:p>
          <a:p>
            <a:r>
              <a:rPr kumimoji="1" lang="ko-KR" altLang="en-US" sz="2000"/>
              <a:t>이유는 </a:t>
            </a:r>
            <a:r>
              <a:rPr kumimoji="1" lang="en-US" altLang="ko-KR" sz="2000"/>
              <a:t>Training set</a:t>
            </a:r>
            <a:r>
              <a:rPr kumimoji="1" lang="ko-KR" altLang="en-US" sz="2000"/>
              <a:t>에 있음</a:t>
            </a:r>
            <a:br>
              <a:rPr kumimoji="1" lang="en-US" altLang="ko-KR" sz="2000"/>
            </a:br>
            <a:r>
              <a:rPr kumimoji="1" lang="en-US" altLang="ko-KR" sz="2000"/>
              <a:t>-</a:t>
            </a:r>
            <a:r>
              <a:rPr kumimoji="1" lang="ko-KR" altLang="en-US" sz="2000"/>
              <a:t> </a:t>
            </a:r>
            <a:r>
              <a:rPr kumimoji="1" lang="en-US" altLang="ko-KR" sz="2000"/>
              <a:t>Positive review</a:t>
            </a:r>
            <a:r>
              <a:rPr kumimoji="1" lang="ko-KR" altLang="en-US" sz="2000"/>
              <a:t>의 개수 </a:t>
            </a:r>
            <a:r>
              <a:rPr kumimoji="1" lang="en-US" altLang="ko-KR" sz="2000"/>
              <a:t>:</a:t>
            </a:r>
            <a:r>
              <a:rPr kumimoji="1" lang="ko-KR" altLang="en-US" sz="2000"/>
              <a:t> </a:t>
            </a:r>
            <a:r>
              <a:rPr kumimoji="1" lang="en-US" altLang="ko-KR" sz="2000"/>
              <a:t>203</a:t>
            </a:r>
            <a:br>
              <a:rPr kumimoji="1" lang="en-US" altLang="ko-KR" sz="2000"/>
            </a:br>
            <a:r>
              <a:rPr kumimoji="1" lang="en-US" altLang="ko-KR" sz="2000"/>
              <a:t>-</a:t>
            </a:r>
            <a:r>
              <a:rPr kumimoji="1" lang="ko-KR" altLang="en-US" sz="2000"/>
              <a:t> </a:t>
            </a:r>
            <a:r>
              <a:rPr kumimoji="1" lang="en-US" altLang="ko-KR" sz="2000"/>
              <a:t>Negative review</a:t>
            </a:r>
            <a:r>
              <a:rPr kumimoji="1" lang="ko-KR" altLang="en-US" sz="2000"/>
              <a:t>의 개수 </a:t>
            </a:r>
            <a:r>
              <a:rPr kumimoji="1" lang="en-US" altLang="ko-KR" sz="2000"/>
              <a:t>:</a:t>
            </a:r>
            <a:r>
              <a:rPr kumimoji="1" lang="ko-KR" altLang="en-US" sz="2000"/>
              <a:t> </a:t>
            </a:r>
            <a:r>
              <a:rPr kumimoji="1" lang="en-US" altLang="ko-KR" sz="2000"/>
              <a:t>37</a:t>
            </a:r>
          </a:p>
          <a:p>
            <a:endParaRPr kumimoji="1" lang="en-US" altLang="ko-KR" sz="2000"/>
          </a:p>
          <a:p>
            <a:r>
              <a:rPr kumimoji="1" lang="en-US" altLang="ko-KR" sz="2000"/>
              <a:t>Negative </a:t>
            </a:r>
            <a:r>
              <a:rPr kumimoji="1" lang="ko-KR" altLang="en-US" sz="2000"/>
              <a:t>한 </a:t>
            </a:r>
            <a:r>
              <a:rPr kumimoji="1" lang="en-US" altLang="ko-KR" sz="2000"/>
              <a:t>review</a:t>
            </a:r>
            <a:r>
              <a:rPr kumimoji="1" lang="ko-KR" altLang="en-US" sz="2000"/>
              <a:t>의 개수가 너무 부족함</a:t>
            </a:r>
            <a:br>
              <a:rPr kumimoji="1" lang="en-US" altLang="ko-KR" sz="2000"/>
            </a:br>
            <a:r>
              <a:rPr kumimoji="1" lang="en-US" altLang="ko-KR" sz="2000"/>
              <a:t>-</a:t>
            </a:r>
            <a:r>
              <a:rPr kumimoji="1" lang="ko-KR" altLang="en-US" sz="2000"/>
              <a:t> 따라서 점수를 수정</a:t>
            </a:r>
            <a:br>
              <a:rPr kumimoji="1" lang="en-US" altLang="ko-KR" sz="2000"/>
            </a:br>
            <a:r>
              <a:rPr kumimoji="1" lang="en-US" altLang="ko-KR" sz="2000"/>
              <a:t>-</a:t>
            </a:r>
            <a:r>
              <a:rPr kumimoji="1" lang="ko-KR" altLang="en-US" sz="2000"/>
              <a:t> </a:t>
            </a:r>
            <a:r>
              <a:rPr kumimoji="1" lang="en-US" altLang="ko-KR" sz="2000"/>
              <a:t>0.7 </a:t>
            </a:r>
            <a:r>
              <a:rPr kumimoji="1" lang="ko-KR" altLang="en-US" sz="2000"/>
              <a:t>이상이 </a:t>
            </a:r>
            <a:r>
              <a:rPr kumimoji="1" lang="en-US" altLang="ko-KR" sz="2000"/>
              <a:t>Positive, 0.7</a:t>
            </a:r>
            <a:r>
              <a:rPr kumimoji="1" lang="ko-KR" altLang="en-US" sz="2000"/>
              <a:t>미만을 </a:t>
            </a:r>
            <a:r>
              <a:rPr kumimoji="1" lang="en-US" altLang="ko-KR" sz="2000"/>
              <a:t>Negative</a:t>
            </a:r>
          </a:p>
          <a:p>
            <a:endParaRPr kumimoji="1" lang="en-US" altLang="ko-KR" sz="2000"/>
          </a:p>
          <a:p>
            <a:r>
              <a:rPr kumimoji="1" lang="ko-KR" altLang="en-US" sz="2000"/>
              <a:t>어느정도 균형을 맞춤</a:t>
            </a:r>
            <a:br>
              <a:rPr kumimoji="1" lang="en-US" altLang="ko-KR" sz="2000"/>
            </a:br>
            <a:r>
              <a:rPr kumimoji="1" lang="en-US" altLang="ko-KR" sz="2000"/>
              <a:t>-</a:t>
            </a:r>
            <a:r>
              <a:rPr kumimoji="1" lang="ko-KR" altLang="en-US" sz="2000"/>
              <a:t> </a:t>
            </a:r>
            <a:r>
              <a:rPr kumimoji="1" lang="en-US" altLang="ko-KR" sz="2000"/>
              <a:t>Positive,</a:t>
            </a:r>
            <a:r>
              <a:rPr kumimoji="1" lang="ko-KR" altLang="en-US" sz="2000"/>
              <a:t> </a:t>
            </a:r>
            <a:r>
              <a:rPr kumimoji="1" lang="en-US" altLang="ko-KR" sz="2000"/>
              <a:t>Negative</a:t>
            </a:r>
            <a:r>
              <a:rPr kumimoji="1" lang="ko-KR" altLang="en-US" sz="2000"/>
              <a:t>한 리뷰가 골고루 있음</a:t>
            </a:r>
            <a:endParaRPr kumimoji="1" lang="en-US" altLang="ko-KR" sz="200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5539692-1A62-4640-8C02-C2BB92619340}"/>
              </a:ext>
            </a:extLst>
          </p:cNvPr>
          <p:cNvSpPr/>
          <p:nvPr/>
        </p:nvSpPr>
        <p:spPr>
          <a:xfrm>
            <a:off x="11027430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9508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8EA2D3-5D3D-5F46-80DE-5CE7E2C9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ko-KR" altLang="en-US" dirty="0"/>
              <a:t>다음시간에는</a:t>
            </a:r>
            <a:r>
              <a:rPr kumimoji="1" lang="en-US" altLang="ko-KR" dirty="0"/>
              <a:t>???</a:t>
            </a:r>
            <a:endParaRPr kumimoji="1"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BC7400EB-56F0-B04A-8E24-3BE810206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30395"/>
          </a:xfrm>
        </p:spPr>
        <p:txBody>
          <a:bodyPr>
            <a:normAutofit/>
          </a:bodyPr>
          <a:lstStyle/>
          <a:p>
            <a:r>
              <a:rPr kumimoji="1" lang="ko-KR" altLang="en-US" sz="1800" dirty="0"/>
              <a:t>참고 자료</a:t>
            </a:r>
            <a:br>
              <a:rPr kumimoji="1" lang="en-US" altLang="ko-KR" sz="1800" dirty="0"/>
            </a:br>
            <a:r>
              <a:rPr kumimoji="1" lang="en-US" altLang="ko-KR" sz="1800" dirty="0"/>
              <a:t>-</a:t>
            </a:r>
            <a:r>
              <a:rPr kumimoji="1" lang="ko-KR" altLang="en-US" sz="1800" dirty="0"/>
              <a:t> </a:t>
            </a:r>
            <a:r>
              <a:rPr kumimoji="1" lang="en-US" altLang="ko-KR" sz="1800" dirty="0"/>
              <a:t>https://tykimos.github.io/lecture/</a:t>
            </a:r>
          </a:p>
          <a:p>
            <a:endParaRPr kumimoji="1" lang="en-US" altLang="ko-KR" sz="1800" dirty="0"/>
          </a:p>
          <a:p>
            <a:r>
              <a:rPr kumimoji="1" lang="ko-KR" altLang="en-US" sz="1800" dirty="0"/>
              <a:t>케라스 시작하기</a:t>
            </a:r>
            <a:endParaRPr kumimoji="1" lang="en-US" altLang="ko-KR" sz="1800" dirty="0"/>
          </a:p>
          <a:p>
            <a:endParaRPr kumimoji="1" lang="en-US" altLang="ko-KR" sz="1800" dirty="0"/>
          </a:p>
          <a:p>
            <a:r>
              <a:rPr kumimoji="1" lang="ko-KR" altLang="en-US" sz="1800" dirty="0"/>
              <a:t>딥러닝 개념잡기</a:t>
            </a:r>
            <a:endParaRPr kumimoji="1" lang="en-US" altLang="ko-KR" sz="1800" dirty="0"/>
          </a:p>
          <a:p>
            <a:endParaRPr kumimoji="1" lang="en-US" altLang="ko-KR" sz="1800" dirty="0"/>
          </a:p>
          <a:p>
            <a:r>
              <a:rPr kumimoji="1" lang="ko-KR" altLang="en-US" sz="1800" dirty="0"/>
              <a:t>레이어 개념잡기</a:t>
            </a:r>
            <a:br>
              <a:rPr kumimoji="1" lang="en-US" altLang="ko-KR" sz="1800" dirty="0"/>
            </a:br>
            <a:r>
              <a:rPr kumimoji="1" lang="en-US" altLang="ko-KR" sz="1800" dirty="0"/>
              <a:t>-</a:t>
            </a:r>
            <a:r>
              <a:rPr kumimoji="1" lang="ko-KR" altLang="en-US" sz="1800" dirty="0"/>
              <a:t> 인공신경망</a:t>
            </a:r>
            <a:r>
              <a:rPr kumimoji="1" lang="en-US" altLang="ko-KR" sz="1800" dirty="0"/>
              <a:t>(ANN)</a:t>
            </a:r>
            <a:br>
              <a:rPr kumimoji="1" lang="en-US" altLang="ko-KR" sz="1800" dirty="0"/>
            </a:br>
            <a:r>
              <a:rPr kumimoji="1" lang="en-US" altLang="ko-KR" sz="1800" dirty="0"/>
              <a:t>-</a:t>
            </a:r>
            <a:r>
              <a:rPr kumimoji="1" lang="ko-KR" altLang="en-US" sz="1800" dirty="0"/>
              <a:t> 심층신경망</a:t>
            </a:r>
            <a:r>
              <a:rPr kumimoji="1" lang="en-US" altLang="ko-KR" sz="1800" dirty="0"/>
              <a:t>(DNN)</a:t>
            </a:r>
            <a:br>
              <a:rPr kumimoji="1" lang="en-US" altLang="ko-KR" sz="1800" dirty="0"/>
            </a:br>
            <a:r>
              <a:rPr kumimoji="1" lang="en-US" altLang="ko-KR" sz="1800" dirty="0"/>
              <a:t>-</a:t>
            </a:r>
            <a:r>
              <a:rPr kumimoji="1" lang="ko-KR" altLang="en-US" sz="1800" dirty="0"/>
              <a:t> 합성곱신경망</a:t>
            </a:r>
            <a:r>
              <a:rPr kumimoji="1" lang="en-US" altLang="ko-KR" sz="1800" dirty="0"/>
              <a:t>(CNN)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0F7025B-76F4-F24E-8148-074388F78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23"/>
          <a:stretch/>
        </p:blipFill>
        <p:spPr>
          <a:xfrm>
            <a:off x="5475643" y="365125"/>
            <a:ext cx="3081820" cy="383035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4E8F3F0-8878-5847-8FA0-B36F6755E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138" y="1226371"/>
            <a:ext cx="3161431" cy="464730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08AA3CE-7AAB-7546-AFE9-6130406D5DD2}"/>
              </a:ext>
            </a:extLst>
          </p:cNvPr>
          <p:cNvSpPr/>
          <p:nvPr/>
        </p:nvSpPr>
        <p:spPr>
          <a:xfrm>
            <a:off x="11027429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385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08726-D244-334D-8EF2-52748A1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숙제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CC8B0A0-466B-B04E-AE18-DAA32C5D0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9818"/>
            <a:ext cx="9779598" cy="4483406"/>
          </a:xfrm>
        </p:spPr>
        <p:txBody>
          <a:bodyPr>
            <a:normAutofit/>
          </a:bodyPr>
          <a:lstStyle/>
          <a:p>
            <a:r>
              <a:rPr kumimoji="1" lang="ko-KR" altLang="en-US" dirty="0"/>
              <a:t>최소 </a:t>
            </a:r>
            <a:r>
              <a:rPr kumimoji="1" lang="en-US" altLang="ko-KR" dirty="0"/>
              <a:t>10</a:t>
            </a:r>
            <a:r>
              <a:rPr kumimoji="1" lang="ko-KR" altLang="en-US" dirty="0"/>
              <a:t>개 이상의 영화 리뷰들을 수집해서 평점 분류기를 제작하기</a:t>
            </a:r>
            <a:endParaRPr kumimoji="1" lang="en-US" altLang="ko-KR" dirty="0"/>
          </a:p>
          <a:p>
            <a:endParaRPr kumimoji="1" lang="en-US" altLang="ko-KR" dirty="0"/>
          </a:p>
          <a:p>
            <a:endParaRPr kumimoji="1" lang="en-US" altLang="ko-KR" dirty="0"/>
          </a:p>
          <a:p>
            <a:r>
              <a:rPr kumimoji="1" lang="ko-KR" altLang="en-US" dirty="0"/>
              <a:t> 다른 영화 리뷰 사이트에서 새로 </a:t>
            </a:r>
            <a:r>
              <a:rPr kumimoji="1" lang="en-US" altLang="ko-KR" dirty="0"/>
              <a:t>Crawler</a:t>
            </a:r>
            <a:r>
              <a:rPr kumimoji="1" lang="ko-KR" altLang="en-US" dirty="0"/>
              <a:t>를 작성해서 데이터 수집해서 만들기</a:t>
            </a:r>
            <a:br>
              <a:rPr kumimoji="1" lang="en-US" altLang="ko-KR" dirty="0"/>
            </a:br>
            <a:r>
              <a:rPr kumimoji="1" lang="en-US" altLang="ko-KR" dirty="0"/>
              <a:t>-</a:t>
            </a:r>
            <a:r>
              <a:rPr kumimoji="1" lang="ko-KR" altLang="en-US" dirty="0"/>
              <a:t> </a:t>
            </a:r>
            <a:r>
              <a:rPr kumimoji="1" lang="en-US" altLang="ko-KR" dirty="0"/>
              <a:t>ex) </a:t>
            </a:r>
            <a:r>
              <a:rPr kumimoji="1" lang="en-US" altLang="ko-KR" dirty="0">
                <a:hlinkClick r:id="rId2"/>
              </a:rPr>
              <a:t>https://www.fandango.com</a:t>
            </a:r>
            <a:r>
              <a:rPr kumimoji="1" lang="en-US" altLang="ko-KR" dirty="0"/>
              <a:t>/ 	           </a:t>
            </a:r>
            <a:br>
              <a:rPr kumimoji="1" lang="en-US" altLang="ko-KR" dirty="0"/>
            </a:br>
            <a:r>
              <a:rPr kumimoji="1" lang="en-US" altLang="ko-KR" dirty="0"/>
              <a:t>       </a:t>
            </a:r>
            <a:r>
              <a:rPr kumimoji="1" lang="en-US" altLang="ko-KR" dirty="0">
                <a:hlinkClick r:id="rId3"/>
              </a:rPr>
              <a:t>http://www.metacritic.com/</a:t>
            </a:r>
            <a:endParaRPr kumimoji="1" lang="en-US" altLang="ko-KR" dirty="0"/>
          </a:p>
          <a:p>
            <a:pPr marL="0" indent="0">
              <a:buNone/>
            </a:pPr>
            <a:endParaRPr kumimoji="1"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4AA71A8-312F-2846-8B42-8EA698BCAE98}"/>
              </a:ext>
            </a:extLst>
          </p:cNvPr>
          <p:cNvSpPr/>
          <p:nvPr/>
        </p:nvSpPr>
        <p:spPr>
          <a:xfrm>
            <a:off x="11027429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6886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87CA0D-43D6-3F46-9F6B-39CF34A8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65" y="1465055"/>
            <a:ext cx="10515600" cy="4365901"/>
          </a:xfrm>
        </p:spPr>
        <p:txBody>
          <a:bodyPr/>
          <a:lstStyle/>
          <a:p>
            <a:pPr algn="ctr"/>
            <a:r>
              <a:rPr kumimoji="1" lang="en-US" altLang="ko-KR" dirty="0"/>
              <a:t>Thank you!!!</a:t>
            </a:r>
            <a:endParaRPr kumimoji="1"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864D2FE-048A-5946-91E6-21DF06E993A9}"/>
              </a:ext>
            </a:extLst>
          </p:cNvPr>
          <p:cNvSpPr/>
          <p:nvPr/>
        </p:nvSpPr>
        <p:spPr>
          <a:xfrm>
            <a:off x="11027430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19/19</a:t>
            </a:r>
          </a:p>
        </p:txBody>
      </p:sp>
    </p:spTree>
    <p:extLst>
      <p:ext uri="{BB962C8B-B14F-4D97-AF65-F5344CB8AC3E}">
        <p14:creationId xmlns:p14="http://schemas.microsoft.com/office/powerpoint/2010/main" val="2327264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B9A0FA-DBE9-429A-9B1F-E578DCB8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수업 참고 자료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DF36B9-4E64-4B3F-B534-44D358D9D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000"/>
              <a:t>강의 </a:t>
            </a:r>
            <a:r>
              <a:rPr lang="en-US" altLang="ko-KR" sz="2000"/>
              <a:t>2</a:t>
            </a:r>
            <a:r>
              <a:rPr lang="ko-KR" altLang="en-US" sz="2000"/>
              <a:t>장 </a:t>
            </a:r>
            <a:r>
              <a:rPr lang="en-US" altLang="ko-KR" sz="2000"/>
              <a:t>DataCollection</a:t>
            </a:r>
            <a:br>
              <a:rPr lang="en-US" altLang="ko-KR" sz="2000"/>
            </a:br>
            <a:r>
              <a:rPr lang="en-US" altLang="ko-KR" sz="2000"/>
              <a:t>-</a:t>
            </a:r>
            <a:r>
              <a:rPr lang="ko-KR" altLang="en-US" sz="2000"/>
              <a:t> </a:t>
            </a:r>
            <a:r>
              <a:rPr lang="en-US" altLang="ko-KR" sz="2000"/>
              <a:t>Twitter Data collection</a:t>
            </a:r>
            <a:br>
              <a:rPr lang="en-US" altLang="ko-KR" sz="2000"/>
            </a:br>
            <a:r>
              <a:rPr lang="en-US" altLang="ko-KR" sz="2000"/>
              <a:t>- Web Crawling</a:t>
            </a:r>
          </a:p>
          <a:p>
            <a:endParaRPr lang="en-US" altLang="ko-KR" sz="2000"/>
          </a:p>
          <a:p>
            <a:r>
              <a:rPr kumimoji="1" lang="en-US" altLang="ko-KR" sz="2000" dirty="0">
                <a:hlinkClick r:id="rId2"/>
              </a:rPr>
              <a:t>https://textblob.readthedocs.io/en/dev/classifiers.html</a:t>
            </a:r>
            <a:br>
              <a:rPr kumimoji="1" lang="en-US" altLang="ko-KR" sz="2000" dirty="0"/>
            </a:br>
            <a:r>
              <a:rPr kumimoji="1" lang="en-US" altLang="ko-KR" sz="2000" dirty="0"/>
              <a:t>-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Textblob </a:t>
            </a:r>
            <a:r>
              <a:rPr kumimoji="1" lang="ko-KR" altLang="en-US" sz="2000" dirty="0"/>
              <a:t>툴을 이용한 </a:t>
            </a:r>
            <a:r>
              <a:rPr kumimoji="1" lang="en-US" altLang="ko-KR" sz="2000" dirty="0"/>
              <a:t>Classifier </a:t>
            </a:r>
            <a:r>
              <a:rPr kumimoji="1" lang="ko-KR" altLang="en-US" sz="2000" dirty="0"/>
              <a:t>이용</a:t>
            </a:r>
            <a:endParaRPr lang="en-US" altLang="ko-KR" sz="200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BE2010D-51D6-B74C-B753-80F3184725FB}"/>
              </a:ext>
            </a:extLst>
          </p:cNvPr>
          <p:cNvSpPr/>
          <p:nvPr/>
        </p:nvSpPr>
        <p:spPr>
          <a:xfrm>
            <a:off x="11077122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75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100AD9-D1D5-485C-AF92-33992E38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EE5D8A-5FE4-4DE1-8122-013B4F132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6208"/>
            <a:ext cx="10515600" cy="4186740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트위터 데이터 수집</a:t>
            </a:r>
            <a:br>
              <a:rPr lang="en-US" altLang="ko-KR" sz="1800" dirty="0"/>
            </a:br>
            <a:r>
              <a:rPr lang="en-US" altLang="ko-KR" sz="1800" dirty="0"/>
              <a:t>-</a:t>
            </a:r>
            <a:r>
              <a:rPr lang="ko-KR" altLang="en-US" sz="1800" dirty="0"/>
              <a:t> 영화와 관련된 트위터 데이터 수집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영화 리뷰 사이트 데이터 수집</a:t>
            </a:r>
            <a:br>
              <a:rPr lang="en-US" altLang="ko-KR" sz="1800" dirty="0"/>
            </a:br>
            <a:r>
              <a:rPr lang="en-US" altLang="ko-KR" sz="1800" dirty="0"/>
              <a:t>-</a:t>
            </a:r>
            <a:r>
              <a:rPr lang="ko-KR" altLang="en-US" sz="1800" dirty="0"/>
              <a:t> 영화 리뷰와 평점 데이터 수집</a:t>
            </a:r>
            <a:br>
              <a:rPr lang="en-US" altLang="ko-KR" sz="1800" dirty="0"/>
            </a:br>
            <a:r>
              <a:rPr lang="en-US" altLang="ko-KR" sz="1800" dirty="0"/>
              <a:t>–</a:t>
            </a:r>
            <a:r>
              <a:rPr lang="ko-KR" altLang="en-US" sz="1800" dirty="0"/>
              <a:t> </a:t>
            </a:r>
            <a:r>
              <a:rPr lang="en-US" altLang="ko-KR" sz="1800" dirty="0"/>
              <a:t>Rotten Tomatoes</a:t>
            </a:r>
          </a:p>
          <a:p>
            <a:pPr marL="0" indent="0">
              <a:buNone/>
            </a:pPr>
            <a:endParaRPr lang="en-US" altLang="ko-KR" sz="1800" dirty="0"/>
          </a:p>
          <a:p>
            <a:r>
              <a:rPr lang="ko-KR" altLang="en-US" sz="1800" dirty="0"/>
              <a:t>영화 평점 분류기 만들기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0ECB7D3-47CE-A04C-9B46-536A7D248B4C}"/>
              </a:ext>
            </a:extLst>
          </p:cNvPr>
          <p:cNvSpPr/>
          <p:nvPr/>
        </p:nvSpPr>
        <p:spPr>
          <a:xfrm>
            <a:off x="11077123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3/19</a:t>
            </a:r>
          </a:p>
        </p:txBody>
      </p:sp>
    </p:spTree>
    <p:extLst>
      <p:ext uri="{BB962C8B-B14F-4D97-AF65-F5344CB8AC3E}">
        <p14:creationId xmlns:p14="http://schemas.microsoft.com/office/powerpoint/2010/main" val="117868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964E44-CC71-D34C-B145-39CEC77A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트위터 데이터 수집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8BF721-B608-6E44-AA01-12EAF7CD0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A720C5B-F44F-6745-8E22-9D4DE088B829}"/>
              </a:ext>
            </a:extLst>
          </p:cNvPr>
          <p:cNvSpPr/>
          <p:nvPr/>
        </p:nvSpPr>
        <p:spPr>
          <a:xfrm>
            <a:off x="11077122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4/19</a:t>
            </a:r>
          </a:p>
        </p:txBody>
      </p:sp>
    </p:spTree>
    <p:extLst>
      <p:ext uri="{BB962C8B-B14F-4D97-AF65-F5344CB8AC3E}">
        <p14:creationId xmlns:p14="http://schemas.microsoft.com/office/powerpoint/2010/main" val="2078877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047490-14E8-CE4F-80C8-F9945E07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트위터 데이터 수집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832C8C-6FB1-2B4A-B8F0-ED0F91A65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kumimoji="1" lang="en-US" altLang="ko-KR" sz="1600"/>
              <a:t>Avengers </a:t>
            </a:r>
            <a:r>
              <a:rPr kumimoji="1" lang="ko-KR" altLang="en-US" sz="1600"/>
              <a:t>라는 키워드로 데이터 수집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7892387-A9C6-2C46-8E1C-CE7BCEEEE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64" y="2128385"/>
            <a:ext cx="7254444" cy="4103007"/>
          </a:xfrm>
          <a:prstGeom prst="rect">
            <a:avLst/>
          </a:prstGeom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4A26F2E0-5B1F-A64B-B2FA-3C7CEC09006A}"/>
              </a:ext>
            </a:extLst>
          </p:cNvPr>
          <p:cNvSpPr/>
          <p:nvPr/>
        </p:nvSpPr>
        <p:spPr>
          <a:xfrm>
            <a:off x="1201963" y="5973424"/>
            <a:ext cx="3696607" cy="351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30059CC-5F86-0643-BA54-6FF2F20D8D4B}"/>
              </a:ext>
            </a:extLst>
          </p:cNvPr>
          <p:cNvSpPr/>
          <p:nvPr/>
        </p:nvSpPr>
        <p:spPr>
          <a:xfrm>
            <a:off x="11077122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45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02C49F-AFCF-C644-9FC2-7A1E5D76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Tweet </a:t>
            </a:r>
            <a:r>
              <a:rPr kumimoji="1" lang="ko-KR" altLang="en-US"/>
              <a:t>텍스트 파일로 저장하기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629249F-C19E-5145-83C0-E54B255AA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/>
              <a:t>Tweet </a:t>
            </a:r>
            <a:r>
              <a:rPr kumimoji="1" lang="ko-KR" altLang="en-US"/>
              <a:t>에서 </a:t>
            </a:r>
            <a:r>
              <a:rPr kumimoji="1" lang="en-US" altLang="ko-KR"/>
              <a:t>Text </a:t>
            </a:r>
            <a:r>
              <a:rPr kumimoji="1" lang="ko-KR" altLang="en-US"/>
              <a:t>데이터만 추출</a:t>
            </a:r>
            <a:endParaRPr kumimoji="1" lang="en-US" altLang="ko-KR"/>
          </a:p>
          <a:p>
            <a:endParaRPr kumimoji="1" lang="en-US" altLang="ko-KR"/>
          </a:p>
          <a:p>
            <a:r>
              <a:rPr kumimoji="1" lang="ko-KR" altLang="en-US"/>
              <a:t>텍스트 파일에 </a:t>
            </a:r>
            <a:r>
              <a:rPr kumimoji="1" lang="en-US" altLang="ko-KR"/>
              <a:t>Text</a:t>
            </a:r>
            <a:r>
              <a:rPr kumimoji="1" lang="ko-KR" altLang="en-US"/>
              <a:t>만 저장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5C8BBB0-4218-6C47-A992-EA9E66EE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/>
          <a:stretch/>
        </p:blipFill>
        <p:spPr>
          <a:xfrm>
            <a:off x="5747657" y="2696482"/>
            <a:ext cx="5856515" cy="307902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64B2A63B-3202-1341-ACB0-5ECDFA9E7267}"/>
              </a:ext>
            </a:extLst>
          </p:cNvPr>
          <p:cNvSpPr/>
          <p:nvPr/>
        </p:nvSpPr>
        <p:spPr>
          <a:xfrm>
            <a:off x="11077122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6349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964E44-CC71-D34C-B145-39CEC77A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영화 리뷰 사이트 데이터 수집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8BF721-B608-6E44-AA01-12EAF7CD0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3DB6C97-10ED-DE4C-8AAF-76B5E0BC9845}"/>
              </a:ext>
            </a:extLst>
          </p:cNvPr>
          <p:cNvSpPr/>
          <p:nvPr/>
        </p:nvSpPr>
        <p:spPr>
          <a:xfrm>
            <a:off x="11077122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7450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780426-F11A-7C4E-8F2F-99C9AAA5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Rotten Tomatoes</a:t>
            </a:r>
            <a:endParaRPr kumimoji="1"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599845-0EA3-2942-A31F-C19EADCD7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/>
              <a:t>수집 할 데이터</a:t>
            </a:r>
            <a:br>
              <a:rPr kumimoji="1" lang="en-US" altLang="ko-KR"/>
            </a:br>
            <a:r>
              <a:rPr kumimoji="1" lang="en-US" altLang="ko-KR"/>
              <a:t>-</a:t>
            </a:r>
            <a:r>
              <a:rPr kumimoji="1" lang="ko-KR" altLang="en-US"/>
              <a:t> 리뷰 </a:t>
            </a:r>
            <a:r>
              <a:rPr kumimoji="1" lang="en-US" altLang="ko-KR"/>
              <a:t>Text</a:t>
            </a:r>
            <a:br>
              <a:rPr kumimoji="1" lang="en-US" altLang="ko-KR"/>
            </a:br>
            <a:r>
              <a:rPr kumimoji="1" lang="en-US" altLang="ko-KR"/>
              <a:t>- </a:t>
            </a:r>
            <a:r>
              <a:rPr kumimoji="1" lang="ko-KR" altLang="en-US"/>
              <a:t>글 작성자</a:t>
            </a:r>
            <a:br>
              <a:rPr kumimoji="1" lang="en-US" altLang="ko-KR"/>
            </a:br>
            <a:r>
              <a:rPr kumimoji="1" lang="en-US" altLang="ko-KR"/>
              <a:t>-</a:t>
            </a:r>
            <a:r>
              <a:rPr kumimoji="1" lang="ko-KR" altLang="en-US"/>
              <a:t> </a:t>
            </a:r>
            <a:r>
              <a:rPr kumimoji="1" lang="en-US" altLang="ko-KR"/>
              <a:t>Score </a:t>
            </a:r>
            <a:r>
              <a:rPr kumimoji="1" lang="ko-KR" altLang="en-US"/>
              <a:t>점수</a:t>
            </a:r>
            <a:endParaRPr kumimoji="1" lang="en-US" altLang="ko-KR"/>
          </a:p>
          <a:p>
            <a:endParaRPr kumimoji="1" lang="en-US" altLang="ko-KR"/>
          </a:p>
          <a:p>
            <a:r>
              <a:rPr kumimoji="1" lang="en-US" altLang="ko-KR"/>
              <a:t>Score </a:t>
            </a:r>
            <a:r>
              <a:rPr kumimoji="1" lang="ko-KR" altLang="en-US"/>
              <a:t>점수 같은 경우는 </a:t>
            </a:r>
            <a:br>
              <a:rPr kumimoji="1" lang="en-US" altLang="ko-KR"/>
            </a:br>
            <a:r>
              <a:rPr kumimoji="1" lang="ko-KR" altLang="en-US"/>
              <a:t>계산이 필요함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5D5B65A-D97C-054D-ADD4-3C1A1C339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23" y="1545885"/>
            <a:ext cx="5418877" cy="4631078"/>
          </a:xfrm>
          <a:prstGeom prst="rect">
            <a:avLst/>
          </a:prstGeom>
        </p:spPr>
      </p:pic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B2F5773E-E83A-FD4C-889B-FDAFF8836C4A}"/>
              </a:ext>
            </a:extLst>
          </p:cNvPr>
          <p:cNvSpPr/>
          <p:nvPr/>
        </p:nvSpPr>
        <p:spPr>
          <a:xfrm>
            <a:off x="7670089" y="1487460"/>
            <a:ext cx="3912311" cy="48244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8796A60-69E6-4245-B63B-1A425335B46D}"/>
              </a:ext>
            </a:extLst>
          </p:cNvPr>
          <p:cNvSpPr/>
          <p:nvPr/>
        </p:nvSpPr>
        <p:spPr>
          <a:xfrm>
            <a:off x="11077122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244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41EF98-2501-FC4C-8C31-2F32872F8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Web page crawling</a:t>
            </a:r>
            <a:endParaRPr kumimoji="1"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C639E5-C645-B347-B044-21C89FFAE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/>
              <a:t>반복 되는 페이지의 패턴에 맞춰서 </a:t>
            </a:r>
            <a:r>
              <a:rPr kumimoji="1" lang="en-US" altLang="ko-KR"/>
              <a:t>requests</a:t>
            </a:r>
          </a:p>
          <a:p>
            <a:endParaRPr kumimoji="1" lang="en-US" altLang="ko-KR"/>
          </a:p>
          <a:p>
            <a:endParaRPr kumimoji="1" lang="en-US" altLang="ko-KR"/>
          </a:p>
          <a:p>
            <a:endParaRPr kumimoji="1" lang="en-US" altLang="ko-KR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AB730E6-96F1-9E4E-B92C-CDFE41284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1" y="2514546"/>
            <a:ext cx="9710057" cy="67632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88A29C9-018B-9A4F-9701-B2E6F8DA202A}"/>
              </a:ext>
            </a:extLst>
          </p:cNvPr>
          <p:cNvSpPr/>
          <p:nvPr/>
        </p:nvSpPr>
        <p:spPr>
          <a:xfrm>
            <a:off x="11077122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9/19</a:t>
            </a:r>
            <a:endParaRPr lang="en-US" altLang="ko-K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975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8240</TotalTime>
  <Words>195</Words>
  <Application>Microsoft Macintosh PowerPoint</Application>
  <PresentationFormat>와이드스크린</PresentationFormat>
  <Paragraphs>86</Paragraphs>
  <Slides>19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3" baseType="lpstr">
      <vt:lpstr>맑은 고딕</vt:lpstr>
      <vt:lpstr>맑은 고딕</vt:lpstr>
      <vt:lpstr>Arial</vt:lpstr>
      <vt:lpstr>Office 테마</vt:lpstr>
      <vt:lpstr>Machine Learning</vt:lpstr>
      <vt:lpstr>수업 참고 자료</vt:lpstr>
      <vt:lpstr>목차</vt:lpstr>
      <vt:lpstr>트위터 데이터 수집</vt:lpstr>
      <vt:lpstr>트위터 데이터 수집</vt:lpstr>
      <vt:lpstr>Tweet 텍스트 파일로 저장하기</vt:lpstr>
      <vt:lpstr>영화 리뷰 사이트 데이터 수집</vt:lpstr>
      <vt:lpstr>Rotten Tomatoes</vt:lpstr>
      <vt:lpstr>Web page crawling</vt:lpstr>
      <vt:lpstr>Review의 속성 확인</vt:lpstr>
      <vt:lpstr>Score 점수 </vt:lpstr>
      <vt:lpstr>Classifier 만들기</vt:lpstr>
      <vt:lpstr>Classifier</vt:lpstr>
      <vt:lpstr>Training</vt:lpstr>
      <vt:lpstr>Test</vt:lpstr>
      <vt:lpstr>문제점</vt:lpstr>
      <vt:lpstr>다음시간에는???</vt:lpstr>
      <vt:lpstr>숙제</vt:lpstr>
      <vt:lpstr>Thank you!!!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이강희</dc:creator>
  <cp:lastModifiedBy> </cp:lastModifiedBy>
  <cp:revision>173</cp:revision>
  <dcterms:created xsi:type="dcterms:W3CDTF">2018-03-31T07:01:34Z</dcterms:created>
  <dcterms:modified xsi:type="dcterms:W3CDTF">2018-05-27T20:52:55Z</dcterms:modified>
</cp:coreProperties>
</file>