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401" r:id="rId1"/>
  </p:sldMasterIdLst>
  <p:notesMasterIdLst>
    <p:notesMasterId r:id="rId7"/>
  </p:notesMasterIdLst>
  <p:handoutMasterIdLst>
    <p:handoutMasterId r:id="rId8"/>
  </p:handoutMasterIdLst>
  <p:sldIdLst>
    <p:sldId id="256" r:id="rId2"/>
    <p:sldId id="321" r:id="rId3"/>
    <p:sldId id="263" r:id="rId4"/>
    <p:sldId id="320" r:id="rId5"/>
    <p:sldId id="287" r:id="rId6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37" autoAdjust="0"/>
    <p:restoredTop sz="90089" autoAdjust="0"/>
  </p:normalViewPr>
  <p:slideViewPr>
    <p:cSldViewPr snapToGrid="0">
      <p:cViewPr varScale="1">
        <p:scale>
          <a:sx n="85" d="100"/>
          <a:sy n="85" d="100"/>
        </p:scale>
        <p:origin x="11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B64EF199-757A-EF45-8F68-AC66E14B3B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E918002E-1364-A44E-8C6F-AD9591664E9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D08CD-4ED5-EB46-ABB9-EBC56E844EFF}" type="datetimeFigureOut">
              <a:rPr kumimoji="1" lang="ko-KR" altLang="en-US" smtClean="0"/>
              <a:t>2018. 6. 11.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EF2934-8D04-9244-9932-BBEF00FE39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kumimoji="1" lang="en-US" altLang="ko-KR"/>
              <a:t>Network Data Science Lab</a:t>
            </a:r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C8858662-907E-BE4C-ACB7-4685F61D8E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162C-DA26-7143-8DBB-68D12B78DE5C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3565002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2BF854-E5BB-47A7-A5BC-B43C078771A5}" type="datetimeFigureOut">
              <a:rPr lang="ko-KR" altLang="en-US" smtClean="0"/>
              <a:t>2018. 6. 11.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altLang="ko-KR"/>
              <a:t>Network Data Science Lab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A9195F-731A-4530-924A-67A0D95D655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063963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412582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FAFEEFB-1096-7341-ABFD-228D46F2B4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82BE3628-E1C8-AA49-936C-68AD008A45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85B9943-3C3F-D14F-ABE4-305FB007C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B2BEB-8FBB-B948-9355-1CEE6E9A4471}" type="datetime1">
              <a:rPr lang="ko-KR" altLang="en-US" smtClean="0"/>
              <a:t>2018. 6. 11.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5210FB5-DB99-B545-9683-A90488B37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Network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919BE82-D112-6E4A-882F-99D62CFE9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7191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118490-0947-2D45-A00C-7F79749B1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97D307F2-31D9-1142-8BBE-E629B23D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ko-KR" altLang="en-US"/>
              <a:t>마스터 텍스트 스타일 편집</a:t>
            </a:r>
          </a:p>
          <a:p>
            <a:pPr lvl="1"/>
            <a:r>
              <a:rPr kumimoji="1" lang="ko-KR" altLang="en-US"/>
              <a:t>둘째 수준</a:t>
            </a:r>
          </a:p>
          <a:p>
            <a:pPr lvl="2"/>
            <a:r>
              <a:rPr kumimoji="1" lang="ko-KR" altLang="en-US"/>
              <a:t>셋째 수준</a:t>
            </a:r>
          </a:p>
          <a:p>
            <a:pPr lvl="3"/>
            <a:r>
              <a:rPr kumimoji="1" lang="ko-KR" altLang="en-US"/>
              <a:t>넷째 수준</a:t>
            </a:r>
          </a:p>
          <a:p>
            <a:pPr lvl="4"/>
            <a:r>
              <a:rPr kumimoji="1"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B7FBB7A-28D1-914B-8318-4E9C4B424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71552-2B8A-9D47-A7B5-83B4C5B903D4}" type="datetime1">
              <a:rPr lang="ko-KR" altLang="en-US" smtClean="0"/>
              <a:t>2018. 6. 11.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202F2FB-0033-454C-A4DB-D6C91FF3A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Network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B0C946D-ABA1-F246-B084-476DE6AFA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2563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33019FAA-311A-7447-9F8B-A32D797FF3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0306EF16-35B9-5643-B7AB-EAAC1945D6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ko-KR" altLang="en-US"/>
              <a:t>마스터 텍스트 스타일 편집</a:t>
            </a:r>
          </a:p>
          <a:p>
            <a:pPr lvl="1"/>
            <a:r>
              <a:rPr kumimoji="1" lang="ko-KR" altLang="en-US"/>
              <a:t>둘째 수준</a:t>
            </a:r>
          </a:p>
          <a:p>
            <a:pPr lvl="2"/>
            <a:r>
              <a:rPr kumimoji="1" lang="ko-KR" altLang="en-US"/>
              <a:t>셋째 수준</a:t>
            </a:r>
          </a:p>
          <a:p>
            <a:pPr lvl="3"/>
            <a:r>
              <a:rPr kumimoji="1" lang="ko-KR" altLang="en-US"/>
              <a:t>넷째 수준</a:t>
            </a:r>
          </a:p>
          <a:p>
            <a:pPr lvl="4"/>
            <a:r>
              <a:rPr kumimoji="1"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067D7E4-A23C-ED4E-873A-2F7E1A0B1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E5BE-D256-BB4A-B09D-E0440E13461F}" type="datetime1">
              <a:rPr lang="ko-KR" altLang="en-US" smtClean="0"/>
              <a:t>2018. 6. 11.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6B26C52-985B-0D4F-B469-88EAB319F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Network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0A0B7D9-BF6D-FF47-9E2A-3B70948FC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7939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5EE456B-89E0-4844-A562-D055FB9CE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8FB1A9F-9D13-5349-8063-A6E025711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ko-KR" altLang="en-US"/>
              <a:t>마스터 텍스트 스타일 편집</a:t>
            </a:r>
          </a:p>
          <a:p>
            <a:pPr lvl="1"/>
            <a:r>
              <a:rPr kumimoji="1" lang="ko-KR" altLang="en-US"/>
              <a:t>둘째 수준</a:t>
            </a:r>
          </a:p>
          <a:p>
            <a:pPr lvl="2"/>
            <a:r>
              <a:rPr kumimoji="1" lang="ko-KR" altLang="en-US"/>
              <a:t>셋째 수준</a:t>
            </a:r>
          </a:p>
          <a:p>
            <a:pPr lvl="3"/>
            <a:r>
              <a:rPr kumimoji="1" lang="ko-KR" altLang="en-US"/>
              <a:t>넷째 수준</a:t>
            </a:r>
          </a:p>
          <a:p>
            <a:pPr lvl="4"/>
            <a:r>
              <a:rPr kumimoji="1"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24784EA-BFF2-C348-8DCE-D971B022B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B9C47-92F0-9249-B11E-9129620A3D7C}" type="datetime1">
              <a:rPr lang="ko-KR" altLang="en-US" smtClean="0"/>
              <a:t>2018. 6. 11.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48927E9-1392-204C-9EDB-69A9EAE64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Network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E496087-A7F8-4C4C-AEB7-161F07D7E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4886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DAB8FDE-8AE6-744E-A0E9-52E03B104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9A0ECDE-5873-A444-BD32-9203BD524A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399F0CF-38E2-BB43-91A4-5FA19BE85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7070-7947-9745-BBBB-6BAD580C1F63}" type="datetime1">
              <a:rPr lang="ko-KR" altLang="en-US" smtClean="0"/>
              <a:t>2018. 6. 11.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D1A5FCD-7CF9-2049-90E4-8A40E5DE2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Network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D3C8ED4-EE39-3D4B-A6F2-1E85A5847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498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FD420DA-5208-3345-8E57-CF689D57D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92E1B4B-1BAF-CE45-B668-D32E831D47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 편집</a:t>
            </a:r>
          </a:p>
          <a:p>
            <a:pPr lvl="1"/>
            <a:r>
              <a:rPr kumimoji="1" lang="ko-KR" altLang="en-US"/>
              <a:t>둘째 수준</a:t>
            </a:r>
          </a:p>
          <a:p>
            <a:pPr lvl="2"/>
            <a:r>
              <a:rPr kumimoji="1" lang="ko-KR" altLang="en-US"/>
              <a:t>셋째 수준</a:t>
            </a:r>
          </a:p>
          <a:p>
            <a:pPr lvl="3"/>
            <a:r>
              <a:rPr kumimoji="1" lang="ko-KR" altLang="en-US"/>
              <a:t>넷째 수준</a:t>
            </a:r>
          </a:p>
          <a:p>
            <a:pPr lvl="4"/>
            <a:r>
              <a:rPr kumimoji="1"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71076B9-B7F3-8241-BAC8-3D8FACFDE3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 편집</a:t>
            </a:r>
          </a:p>
          <a:p>
            <a:pPr lvl="1"/>
            <a:r>
              <a:rPr kumimoji="1" lang="ko-KR" altLang="en-US"/>
              <a:t>둘째 수준</a:t>
            </a:r>
          </a:p>
          <a:p>
            <a:pPr lvl="2"/>
            <a:r>
              <a:rPr kumimoji="1" lang="ko-KR" altLang="en-US"/>
              <a:t>셋째 수준</a:t>
            </a:r>
          </a:p>
          <a:p>
            <a:pPr lvl="3"/>
            <a:r>
              <a:rPr kumimoji="1" lang="ko-KR" altLang="en-US"/>
              <a:t>넷째 수준</a:t>
            </a:r>
          </a:p>
          <a:p>
            <a:pPr lvl="4"/>
            <a:r>
              <a:rPr kumimoji="1"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A12EBEE3-F20D-E041-9F08-7B7D6EB1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9AA91-41DD-8F45-9154-FE587357C41C}" type="datetime1">
              <a:rPr lang="ko-KR" altLang="en-US" smtClean="0"/>
              <a:t>2018. 6. 11.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146E8EC-F83D-1A40-862E-B78932D39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Network</a:t>
            </a: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5FD7EBA-AD24-9741-BCCE-19BD75798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33769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E3C4F7-D41D-774A-85A4-AE4A892F4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67A2DA4-9484-1045-A5DE-0063DC254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76042A76-8C61-6B4A-8F3A-DE63D28DE8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 편집</a:t>
            </a:r>
          </a:p>
          <a:p>
            <a:pPr lvl="1"/>
            <a:r>
              <a:rPr kumimoji="1" lang="ko-KR" altLang="en-US"/>
              <a:t>둘째 수준</a:t>
            </a:r>
          </a:p>
          <a:p>
            <a:pPr lvl="2"/>
            <a:r>
              <a:rPr kumimoji="1" lang="ko-KR" altLang="en-US"/>
              <a:t>셋째 수준</a:t>
            </a:r>
          </a:p>
          <a:p>
            <a:pPr lvl="3"/>
            <a:r>
              <a:rPr kumimoji="1" lang="ko-KR" altLang="en-US"/>
              <a:t>넷째 수준</a:t>
            </a:r>
          </a:p>
          <a:p>
            <a:pPr lvl="4"/>
            <a:r>
              <a:rPr kumimoji="1"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715282DC-D3AC-D844-A743-CA419D426F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10EEEA0B-28DF-134B-8151-7D987933D6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 편집</a:t>
            </a:r>
          </a:p>
          <a:p>
            <a:pPr lvl="1"/>
            <a:r>
              <a:rPr kumimoji="1" lang="ko-KR" altLang="en-US"/>
              <a:t>둘째 수준</a:t>
            </a:r>
          </a:p>
          <a:p>
            <a:pPr lvl="2"/>
            <a:r>
              <a:rPr kumimoji="1" lang="ko-KR" altLang="en-US"/>
              <a:t>셋째 수준</a:t>
            </a:r>
          </a:p>
          <a:p>
            <a:pPr lvl="3"/>
            <a:r>
              <a:rPr kumimoji="1" lang="ko-KR" altLang="en-US"/>
              <a:t>넷째 수준</a:t>
            </a:r>
          </a:p>
          <a:p>
            <a:pPr lvl="4"/>
            <a:r>
              <a:rPr kumimoji="1"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4BE81DF6-D106-A348-BC6E-0172FAEE6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8338-C63A-B447-8D6A-0609546D1811}" type="datetime1">
              <a:rPr lang="ko-KR" altLang="en-US" smtClean="0"/>
              <a:t>2018. 6. 11.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9182C9A8-677A-3647-BF37-D6521AE4D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Network</a:t>
            </a:r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11A6C8D0-67B8-0941-8B2A-0FF66E3BB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15486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7A54677-191A-1D43-A4FC-B7B801EF5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69E7DFC-59B8-904D-8E55-C794FC6A1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FB9F2-BDC8-AA4A-AFB1-96B09750DB0B}" type="datetime1">
              <a:rPr lang="ko-KR" altLang="en-US" smtClean="0"/>
              <a:t>2018. 6. 11.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161207B0-CE49-1249-92D9-0E3864AC4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Network</a:t>
            </a:r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9A89DE2-3DE3-5544-BC88-AE4268868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3426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87C92724-7E7E-774F-9A72-D42A94E94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7124-9F9D-3C46-B772-DC90D4296BB3}" type="datetime1">
              <a:rPr lang="ko-KR" altLang="en-US" smtClean="0"/>
              <a:t>2018. 6. 11.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BBEFD543-64BF-8946-A9F7-9AE2263FC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Network</a:t>
            </a:r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7574DDE-855A-C148-B2C0-CC5E7C87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4443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FEE264E-F31C-ED48-BD1D-A7B3345C5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D4F4B49-4BB9-5447-BD3D-44CD0861B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ko-KR" altLang="en-US"/>
              <a:t>마스터 텍스트 스타일 편집</a:t>
            </a:r>
          </a:p>
          <a:p>
            <a:pPr lvl="1"/>
            <a:r>
              <a:rPr kumimoji="1" lang="ko-KR" altLang="en-US"/>
              <a:t>둘째 수준</a:t>
            </a:r>
          </a:p>
          <a:p>
            <a:pPr lvl="2"/>
            <a:r>
              <a:rPr kumimoji="1" lang="ko-KR" altLang="en-US"/>
              <a:t>셋째 수준</a:t>
            </a:r>
          </a:p>
          <a:p>
            <a:pPr lvl="3"/>
            <a:r>
              <a:rPr kumimoji="1" lang="ko-KR" altLang="en-US"/>
              <a:t>넷째 수준</a:t>
            </a:r>
          </a:p>
          <a:p>
            <a:pPr lvl="4"/>
            <a:r>
              <a:rPr kumimoji="1"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EC3BB81-D584-904B-A926-880757B226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B204440-DDC3-CC4D-882D-B28385720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9DD81-B21F-DA4F-AC50-AE1934BCEAF2}" type="datetime1">
              <a:rPr lang="ko-KR" altLang="en-US" smtClean="0"/>
              <a:t>2018. 6. 11.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BF4E042-2A34-524B-A9AC-D7CC1E14B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Network</a:t>
            </a: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1FCD0FC-087F-C94D-811A-9EAF6C26C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76749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1A1C5C1-3D1C-734E-8DFD-DAFEFDC3B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83F64764-2FCF-7D49-8DAF-BE805663F7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F98DE2C-DAA1-5143-892E-36CC6B7525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35EDC69-00E6-5A4A-A7C8-E3989D415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EB83A-EC0A-BB48-877F-A0EDC00528A9}" type="datetime1">
              <a:rPr lang="ko-KR" altLang="en-US" smtClean="0"/>
              <a:t>2018. 6. 11.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7B2BDF5-7F1A-A84D-BA4E-003E14475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</a:t>
            </a:r>
            <a:endParaRPr 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13FEB95-DD9B-6A4B-BF19-95290FBE2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4213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B1AA1B87-C194-CB4E-997B-9F65452E0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8FD88A-BA2C-0941-A94E-D90088AF9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/>
              <a:t>마스터 텍스트 스타일 편집</a:t>
            </a:r>
          </a:p>
          <a:p>
            <a:pPr lvl="1"/>
            <a:r>
              <a:rPr kumimoji="1" lang="ko-KR" altLang="en-US"/>
              <a:t>둘째 수준</a:t>
            </a:r>
          </a:p>
          <a:p>
            <a:pPr lvl="2"/>
            <a:r>
              <a:rPr kumimoji="1" lang="ko-KR" altLang="en-US"/>
              <a:t>셋째 수준</a:t>
            </a:r>
          </a:p>
          <a:p>
            <a:pPr lvl="3"/>
            <a:r>
              <a:rPr kumimoji="1" lang="ko-KR" altLang="en-US"/>
              <a:t>넷째 수준</a:t>
            </a:r>
          </a:p>
          <a:p>
            <a:pPr lvl="4"/>
            <a:r>
              <a:rPr kumimoji="1"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EAE0B84-E58D-E44F-ABAD-06DA04EB4E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BDD5D-F735-7B45-ACD0-15F26D572351}" type="datetimeFigureOut">
              <a:rPr kumimoji="1" lang="ko-KR" altLang="en-US" smtClean="0"/>
              <a:t>2018. 6. 11.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2EE4F1F-4B94-F34A-86F9-A42FA6A4FF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720C5F1-3B00-344A-9614-F6377132E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B68A2-9670-4313-AF32-DDC65D40FD33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9A0C1AEA-6254-D24D-BA17-FE8B6F2F68A8}"/>
              </a:ext>
            </a:extLst>
          </p:cNvPr>
          <p:cNvSpPr/>
          <p:nvPr userDrawn="1"/>
        </p:nvSpPr>
        <p:spPr>
          <a:xfrm>
            <a:off x="757030" y="6488668"/>
            <a:ext cx="264687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600" b="0" cap="none" spc="0" dirty="0">
                <a:ln w="0"/>
                <a:solidFill>
                  <a:schemeClr val="tx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Network Data Science Lab</a:t>
            </a:r>
          </a:p>
        </p:txBody>
      </p:sp>
    </p:spTree>
    <p:extLst>
      <p:ext uri="{BB962C8B-B14F-4D97-AF65-F5344CB8AC3E}">
        <p14:creationId xmlns:p14="http://schemas.microsoft.com/office/powerpoint/2010/main" val="1483813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02" r:id="rId1"/>
    <p:sldLayoutId id="2147485403" r:id="rId2"/>
    <p:sldLayoutId id="2147485404" r:id="rId3"/>
    <p:sldLayoutId id="2147485405" r:id="rId4"/>
    <p:sldLayoutId id="2147485406" r:id="rId5"/>
    <p:sldLayoutId id="2147485407" r:id="rId6"/>
    <p:sldLayoutId id="2147485408" r:id="rId7"/>
    <p:sldLayoutId id="2147485409" r:id="rId8"/>
    <p:sldLayoutId id="2147485410" r:id="rId9"/>
    <p:sldLayoutId id="2147485411" r:id="rId10"/>
    <p:sldLayoutId id="2147485412" r:id="rId11"/>
  </p:sldLayoutIdLst>
  <p:hf sldNum="0"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cZwoUz6GNHBYaCM7biAgQ2QF-_N4_JEoV0oS5kEo4xjPlUOg/viewform" TargetMode="External"/><Relationship Id="rId2" Type="http://schemas.openxmlformats.org/officeDocument/2006/relationships/hyperlink" Target="https://www.facebook.com/callee200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hunkim.github.io/ml/" TargetMode="External"/><Relationship Id="rId2" Type="http://schemas.openxmlformats.org/officeDocument/2006/relationships/hyperlink" Target="https://tykimos.github.io/lecture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B043BDB-8C62-47E1-ADFA-A332F88B5B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Machine Learning</a:t>
            </a:r>
            <a:endParaRPr lang="ko-KR" altLang="en-US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F34E930D-3D6D-45C9-9047-33FE57E375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083145"/>
          </a:xfrm>
        </p:spPr>
        <p:txBody>
          <a:bodyPr/>
          <a:lstStyle/>
          <a:p>
            <a:r>
              <a:rPr lang="en-US" altLang="ko-KR" dirty="0"/>
              <a:t>Network Data Science Lab</a:t>
            </a:r>
          </a:p>
          <a:p>
            <a:r>
              <a:rPr lang="en-US" altLang="ko-KR" dirty="0"/>
              <a:t>Seunghun Lee,</a:t>
            </a:r>
            <a:r>
              <a:rPr lang="ko-KR" altLang="en-US" dirty="0"/>
              <a:t> </a:t>
            </a:r>
            <a:r>
              <a:rPr lang="en-US" altLang="ko-KR" dirty="0" err="1"/>
              <a:t>KangHee</a:t>
            </a:r>
            <a:r>
              <a:rPr lang="en-US" altLang="ko-KR" dirty="0"/>
              <a:t> Lee</a:t>
            </a:r>
          </a:p>
          <a:p>
            <a:r>
              <a:rPr lang="en-US" altLang="ko-KR" dirty="0"/>
              <a:t>Professor : Hyun-</a:t>
            </a:r>
            <a:r>
              <a:rPr lang="en-US" altLang="ko-KR" dirty="0" err="1"/>
              <a:t>Chul</a:t>
            </a:r>
            <a:r>
              <a:rPr lang="en-US" altLang="ko-KR" dirty="0"/>
              <a:t> Kim</a:t>
            </a:r>
          </a:p>
          <a:p>
            <a:r>
              <a:rPr lang="en-US" altLang="ko-KR" dirty="0"/>
              <a:t>2018. 06. 04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54774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93720E-37A3-3E48-AC2D-B05E73433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dirty="0" err="1"/>
              <a:t>한동대학교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머신러닝</a:t>
            </a:r>
            <a:r>
              <a:rPr kumimoji="1" lang="ko-KR" altLang="en-US" dirty="0"/>
              <a:t> 캠프</a:t>
            </a:r>
            <a:r>
              <a:rPr kumimoji="1" lang="en-US" altLang="ko-KR" dirty="0"/>
              <a:t>(</a:t>
            </a:r>
            <a:r>
              <a:rPr kumimoji="1" lang="ko-KR" altLang="en-US" dirty="0"/>
              <a:t>김인중 교수님</a:t>
            </a:r>
            <a:r>
              <a:rPr kumimoji="1" lang="en-US" altLang="ko-KR" dirty="0"/>
              <a:t>)</a:t>
            </a:r>
            <a:endParaRPr kumimoji="1" lang="ko-KR" altLang="en-US" dirty="0"/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B6403018-EBBB-E14D-96D0-FCDB9F653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72069" cy="4351338"/>
          </a:xfrm>
        </p:spPr>
        <p:txBody>
          <a:bodyPr/>
          <a:lstStyle/>
          <a:p>
            <a:r>
              <a:rPr kumimoji="1" lang="ko-KR" altLang="en-US" dirty="0"/>
              <a:t>김인중 교수님 페이스북</a:t>
            </a:r>
            <a:endParaRPr kumimoji="1" lang="en-US" altLang="ko-KR" dirty="0"/>
          </a:p>
          <a:p>
            <a:pPr lvl="1"/>
            <a:r>
              <a:rPr kumimoji="1" lang="en-US" altLang="ko-KR" dirty="0">
                <a:hlinkClick r:id="rId2"/>
              </a:rPr>
              <a:t>https://www.facebook.com/callee2006</a:t>
            </a:r>
            <a:endParaRPr kumimoji="1" lang="en-US" altLang="ko-KR" dirty="0"/>
          </a:p>
          <a:p>
            <a:pPr lvl="1"/>
            <a:r>
              <a:rPr kumimoji="1" lang="en-US" altLang="ko-KR" dirty="0">
                <a:hlinkClick r:id="rId3"/>
              </a:rPr>
              <a:t>https://docs.google.com/forms/d/e/1FAIpQLScZwoUz6GNHBYaCM7biAgQ2QF-_N4_JEoV0oS5kEo4xjPlUOg/viewform</a:t>
            </a:r>
            <a:endParaRPr kumimoji="1" lang="en-US" altLang="ko-KR" dirty="0"/>
          </a:p>
          <a:p>
            <a:pPr lvl="1"/>
            <a:endParaRPr kumimoji="1" lang="ko-KR" altLang="en-US" dirty="0"/>
          </a:p>
        </p:txBody>
      </p:sp>
      <p:pic>
        <p:nvPicPr>
          <p:cNvPr id="7" name="내용 개체 틀 4">
            <a:extLst>
              <a:ext uri="{FF2B5EF4-FFF2-40B4-BE49-F238E27FC236}">
                <a16:creationId xmlns:a16="http://schemas.microsoft.com/office/drawing/2014/main" id="{007AFFBA-B5CB-3C47-A5D0-78958744CF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268" y="1690688"/>
            <a:ext cx="4143531" cy="49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078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5B9A0FA-DBE9-429A-9B1F-E578DCB87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수업 참고 자료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2DF36B9-4E64-4B3F-B534-44D358D9D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ko-KR" altLang="en-US" sz="2000" dirty="0"/>
              <a:t>참고 자료</a:t>
            </a:r>
            <a:br>
              <a:rPr kumimoji="1" lang="en-US" altLang="ko-KR" sz="2000" dirty="0"/>
            </a:br>
            <a:r>
              <a:rPr kumimoji="1" lang="en-US" altLang="ko-KR" sz="2000" dirty="0"/>
              <a:t>-</a:t>
            </a:r>
            <a:r>
              <a:rPr kumimoji="1" lang="ko-KR" altLang="en-US" sz="2000" dirty="0"/>
              <a:t> </a:t>
            </a:r>
            <a:r>
              <a:rPr kumimoji="1" lang="en-US" altLang="ko-KR" sz="2000" dirty="0">
                <a:hlinkClick r:id="rId2"/>
              </a:rPr>
              <a:t>https://tykimos.github.io/lecture/</a:t>
            </a:r>
            <a:endParaRPr kumimoji="1" lang="en-US" altLang="ko-KR" sz="2000" dirty="0"/>
          </a:p>
          <a:p>
            <a:endParaRPr kumimoji="1" lang="en-US" altLang="ko-KR" sz="2000" dirty="0"/>
          </a:p>
          <a:p>
            <a:endParaRPr kumimoji="1" lang="en-US" altLang="ko-KR" sz="2000" dirty="0"/>
          </a:p>
          <a:p>
            <a:r>
              <a:rPr kumimoji="1" lang="ko-KR" altLang="en-US" sz="2000" dirty="0"/>
              <a:t>모두를 위한 머신러닝</a:t>
            </a:r>
            <a:r>
              <a:rPr kumimoji="1" lang="en-US" altLang="ko-KR" sz="2000" dirty="0"/>
              <a:t>/</a:t>
            </a:r>
            <a:r>
              <a:rPr kumimoji="1" lang="ko-KR" altLang="en-US" sz="2000" dirty="0"/>
              <a:t>딥러닝 강의</a:t>
            </a:r>
            <a:br>
              <a:rPr kumimoji="1" lang="en-US" altLang="ko-KR" sz="2000" dirty="0"/>
            </a:br>
            <a:r>
              <a:rPr kumimoji="1" lang="en-US" altLang="ko-KR" sz="2000" dirty="0"/>
              <a:t>-</a:t>
            </a:r>
            <a:r>
              <a:rPr kumimoji="1" lang="ko-KR" altLang="en-US" sz="2000" dirty="0"/>
              <a:t> </a:t>
            </a:r>
            <a:r>
              <a:rPr kumimoji="1" lang="en-US" altLang="ko-KR" sz="2000" dirty="0">
                <a:hlinkClick r:id="rId3"/>
              </a:rPr>
              <a:t>https://hunkim.github.io/ml/</a:t>
            </a:r>
            <a:endParaRPr kumimoji="1" lang="en-US" altLang="ko-KR" sz="2000" dirty="0"/>
          </a:p>
          <a:p>
            <a:endParaRPr lang="en-US" altLang="ko-KR" sz="200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CBE2010D-51D6-B74C-B753-80F3184725FB}"/>
              </a:ext>
            </a:extLst>
          </p:cNvPr>
          <p:cNvSpPr/>
          <p:nvPr/>
        </p:nvSpPr>
        <p:spPr>
          <a:xfrm>
            <a:off x="11126816" y="6452657"/>
            <a:ext cx="4539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2/5</a:t>
            </a:r>
            <a:endParaRPr lang="en-US" altLang="ko-KR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0F202CE-E7B1-DB4F-BCA9-CB7E1CB323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823"/>
          <a:stretch/>
        </p:blipFill>
        <p:spPr>
          <a:xfrm>
            <a:off x="5475643" y="365125"/>
            <a:ext cx="3081820" cy="3830357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E015A48F-9208-EA4C-986B-298A85DA01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4138" y="1226371"/>
            <a:ext cx="3161431" cy="464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57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7B3D04A-C2E6-A140-AEC6-B1A022F39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/>
              <a:t>Deep learning software</a:t>
            </a:r>
            <a:endParaRPr kumimoji="1"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D2CAC6F-998F-CC4B-8E70-0716BC3578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en-US" altLang="ko-KR"/>
              <a:t>Tensorflow</a:t>
            </a:r>
          </a:p>
          <a:p>
            <a:r>
              <a:rPr kumimoji="1" lang="en-US" altLang="ko-KR"/>
              <a:t>Deeplearning4j</a:t>
            </a:r>
          </a:p>
          <a:p>
            <a:r>
              <a:rPr kumimoji="1" lang="en-US" altLang="ko-KR">
                <a:solidFill>
                  <a:srgbClr val="FF0000"/>
                </a:solidFill>
              </a:rPr>
              <a:t>Keras</a:t>
            </a:r>
          </a:p>
          <a:p>
            <a:r>
              <a:rPr kumimoji="1" lang="en-US" altLang="ko-KR"/>
              <a:t>Pytorch</a:t>
            </a:r>
          </a:p>
          <a:p>
            <a:endParaRPr kumimoji="1" lang="en-US" altLang="ko-KR"/>
          </a:p>
          <a:p>
            <a:endParaRPr kumimoji="1" lang="en-US" altLang="ko-KR"/>
          </a:p>
          <a:p>
            <a:r>
              <a:rPr kumimoji="1" lang="en-US" altLang="ko-KR"/>
              <a:t>Camparison of deep learning software</a:t>
            </a:r>
            <a:br>
              <a:rPr kumimoji="1" lang="en-US" altLang="ko-KR"/>
            </a:br>
            <a:r>
              <a:rPr kumimoji="1" lang="en-US" altLang="ko-KR"/>
              <a:t>-</a:t>
            </a:r>
            <a:r>
              <a:rPr kumimoji="1" lang="ko-KR" altLang="en-US"/>
              <a:t> </a:t>
            </a:r>
            <a:r>
              <a:rPr kumimoji="1" lang="en-US" altLang="ko-KR"/>
              <a:t>https://en.wikipedia.org/wiki/Comparison_of_deep_learning_software</a:t>
            </a:r>
            <a:endParaRPr kumimoji="1"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A88CFD6D-DC70-5848-965B-DD042EEEF2E3}"/>
              </a:ext>
            </a:extLst>
          </p:cNvPr>
          <p:cNvSpPr/>
          <p:nvPr/>
        </p:nvSpPr>
        <p:spPr>
          <a:xfrm>
            <a:off x="11126817" y="6452657"/>
            <a:ext cx="4539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3/5</a:t>
            </a:r>
            <a:endParaRPr lang="en-US" altLang="ko-KR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4284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87CA0D-43D6-3F46-9F6B-39CF34A87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965" y="1465055"/>
            <a:ext cx="10515600" cy="4365901"/>
          </a:xfrm>
        </p:spPr>
        <p:txBody>
          <a:bodyPr/>
          <a:lstStyle/>
          <a:p>
            <a:pPr algn="ctr"/>
            <a:r>
              <a:rPr kumimoji="1" lang="en-US" altLang="ko-KR" dirty="0"/>
              <a:t>Thank you!!!</a:t>
            </a:r>
            <a:endParaRPr kumimoji="1"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B864D2FE-048A-5946-91E6-21DF06E993A9}"/>
              </a:ext>
            </a:extLst>
          </p:cNvPr>
          <p:cNvSpPr/>
          <p:nvPr/>
        </p:nvSpPr>
        <p:spPr>
          <a:xfrm>
            <a:off x="11126818" y="6452657"/>
            <a:ext cx="4539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5/5</a:t>
            </a:r>
          </a:p>
        </p:txBody>
      </p:sp>
    </p:spTree>
    <p:extLst>
      <p:ext uri="{BB962C8B-B14F-4D97-AF65-F5344CB8AC3E}">
        <p14:creationId xmlns:p14="http://schemas.microsoft.com/office/powerpoint/2010/main" val="23272645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8316</TotalTime>
  <Words>83</Words>
  <Application>Microsoft Macintosh PowerPoint</Application>
  <PresentationFormat>와이드스크린</PresentationFormat>
  <Paragraphs>26</Paragraphs>
  <Slides>5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</vt:i4>
      </vt:variant>
    </vt:vector>
  </HeadingPairs>
  <TitlesOfParts>
    <vt:vector size="9" baseType="lpstr">
      <vt:lpstr>맑은 고딕</vt:lpstr>
      <vt:lpstr>맑은 고딕</vt:lpstr>
      <vt:lpstr>Arial</vt:lpstr>
      <vt:lpstr>Office 테마</vt:lpstr>
      <vt:lpstr>Machine Learning</vt:lpstr>
      <vt:lpstr>한동대학교 머신러닝 캠프(김인중 교수님)</vt:lpstr>
      <vt:lpstr>수업 참고 자료</vt:lpstr>
      <vt:lpstr>Deep learning software</vt:lpstr>
      <vt:lpstr>Thank you!!!</vt:lpstr>
    </vt:vector>
  </TitlesOfParts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Python</dc:title>
  <dc:creator>이강희</dc:creator>
  <cp:lastModifiedBy>이강희</cp:lastModifiedBy>
  <cp:revision>182</cp:revision>
  <dcterms:created xsi:type="dcterms:W3CDTF">2018-03-31T07:01:34Z</dcterms:created>
  <dcterms:modified xsi:type="dcterms:W3CDTF">2018-06-11T07:15:13Z</dcterms:modified>
</cp:coreProperties>
</file>